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00FF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69702" y="99053"/>
            <a:ext cx="4855474" cy="6659894"/>
            <a:chOff x="169702" y="99053"/>
            <a:chExt cx="4855474" cy="6659894"/>
          </a:xfrm>
        </p:grpSpPr>
        <p:pic>
          <p:nvPicPr>
            <p:cNvPr id="13" name="12 Imagen" descr="Invitación de Turning Red Grati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02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95480" y="6193057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81166" y="5429264"/>
              <a:ext cx="2928958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/>
                <a:t>Dia xx </a:t>
              </a:r>
              <a:r>
                <a:rPr lang="pt-BR" sz="1400" b="1" dirty="0" err="1" smtClean="0"/>
                <a:t>xx</a:t>
              </a:r>
              <a:r>
                <a:rPr lang="pt-BR" sz="1400" b="1" dirty="0" smtClean="0"/>
                <a:t> </a:t>
              </a:r>
              <a:r>
                <a:rPr lang="pt-BR" sz="1400" b="1" dirty="0" err="1" smtClean="0"/>
                <a:t>xx</a:t>
              </a:r>
              <a:r>
                <a:rPr lang="pt-BR" sz="1400" b="1" dirty="0" smtClean="0"/>
                <a:t> , às  XXXX</a:t>
              </a:r>
            </a:p>
            <a:p>
              <a:pPr algn="ctr"/>
              <a:r>
                <a:rPr lang="es-AR" sz="1400" b="1" dirty="0" err="1" smtClean="0"/>
                <a:t>xxxxxxxxx</a:t>
              </a:r>
              <a:endParaRPr lang="es-AR" sz="1400" b="1" dirty="0" smtClean="0"/>
            </a:p>
            <a:p>
              <a:pPr algn="ctr"/>
              <a:r>
                <a:rPr lang="es-AR" sz="1400" b="1" dirty="0" err="1" smtClean="0"/>
                <a:t>xxxxxxxxxxxxxxxxxxxxxxxxx</a:t>
              </a:r>
              <a:endParaRPr lang="es-AR" sz="1400" b="1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81166" y="4357694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66"/>
                  </a:solidFill>
                </a:rPr>
                <a:t>Nome</a:t>
              </a:r>
              <a:endParaRPr lang="es-AR" sz="4400" b="1" dirty="0">
                <a:solidFill>
                  <a:srgbClr val="FF0066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81166" y="4929198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CC00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CC00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81166" y="4143380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18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31</cp:revision>
  <dcterms:created xsi:type="dcterms:W3CDTF">2022-08-15T14:52:18Z</dcterms:created>
  <dcterms:modified xsi:type="dcterms:W3CDTF">2023-02-07T14:51:49Z</dcterms:modified>
</cp:coreProperties>
</file>