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54616" y="6572272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Invitación de cumpleaños de cerveza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946899" y="3643314"/>
              <a:ext cx="3432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XX Anos</a:t>
              </a:r>
              <a:endParaRPr lang="es-AR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946899" y="2530926"/>
              <a:ext cx="3429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BOTECO XX</a:t>
              </a:r>
              <a:endParaRPr lang="es-AR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946899" y="3030992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C000"/>
                  </a:solidFill>
                  <a:latin typeface="Times New Roman" pitchFamily="18" charset="0"/>
                  <a:ea typeface="A little sunshine" pitchFamily="2" charset="0"/>
                  <a:cs typeface="Times New Roman" pitchFamily="18" charset="0"/>
                </a:rPr>
                <a:t>NOME</a:t>
              </a:r>
              <a:endParaRPr lang="es-AR" sz="4000" b="1" dirty="0">
                <a:solidFill>
                  <a:srgbClr val="FFC000"/>
                </a:solidFill>
                <a:latin typeface="Times New Roman" pitchFamily="18" charset="0"/>
                <a:ea typeface="A little sunshine" pitchFamily="2" charset="0"/>
                <a:cs typeface="Times New Roman" pitchFamily="18" charset="0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946899" y="4357694"/>
              <a:ext cx="342902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smtClean="0">
                  <a:solidFill>
                    <a:schemeClr val="bg1"/>
                  </a:solidFill>
                </a:rPr>
                <a:t>Editar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com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os dados da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sua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festa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Dia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,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às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 XXXX</a:t>
              </a: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331300" y="592933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25</Words>
  <Application>Microsoft Office PowerPoint</Application>
  <PresentationFormat>A4 (210 x 297 mm)</PresentationFormat>
  <Paragraphs>11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15</cp:revision>
  <dcterms:created xsi:type="dcterms:W3CDTF">2022-08-15T14:52:18Z</dcterms:created>
  <dcterms:modified xsi:type="dcterms:W3CDTF">2023-03-03T21:44:52Z</dcterms:modified>
</cp:coreProperties>
</file>