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D11A6-0A79-4A1E-A656-BD552AFDAC78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93A02-D4F7-4E07-A3D4-17645C4D1C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3" name="22 Grupo"/>
          <p:cNvGrpSpPr/>
          <p:nvPr/>
        </p:nvGrpSpPr>
        <p:grpSpPr>
          <a:xfrm>
            <a:off x="171924" y="102101"/>
            <a:ext cx="4861570" cy="6653798"/>
            <a:chOff x="171924" y="102101"/>
            <a:chExt cx="4861570" cy="6653798"/>
          </a:xfrm>
        </p:grpSpPr>
        <p:pic>
          <p:nvPicPr>
            <p:cNvPr id="17" name="16 Imagen" descr="Invitaciones de Flork para editar 9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1924" y="102101"/>
              <a:ext cx="4861570" cy="6653798"/>
            </a:xfrm>
            <a:prstGeom prst="rect">
              <a:avLst/>
            </a:prstGeom>
          </p:spPr>
        </p:pic>
        <p:sp>
          <p:nvSpPr>
            <p:cNvPr id="18" name="17 CuadroTexto"/>
            <p:cNvSpPr txBox="1"/>
            <p:nvPr/>
          </p:nvSpPr>
          <p:spPr>
            <a:xfrm>
              <a:off x="893734" y="3526697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893734" y="2786058"/>
              <a:ext cx="34290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2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893734" y="3181649"/>
              <a:ext cx="3429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 </a:t>
              </a:r>
              <a:r>
                <a:rPr lang="es-AR" sz="28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XX </a:t>
              </a:r>
              <a:r>
                <a:rPr lang="es-AR" sz="28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Anos</a:t>
              </a:r>
              <a:endParaRPr lang="es-AR" sz="28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893734" y="4332281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i="1" dirty="0" smtClean="0"/>
                <a:t>Editar </a:t>
              </a:r>
              <a:r>
                <a:rPr lang="es-AR" sz="1400" i="1" dirty="0" err="1" smtClean="0"/>
                <a:t>com</a:t>
              </a:r>
              <a:r>
                <a:rPr lang="es-AR" sz="1400" i="1" dirty="0" smtClean="0"/>
                <a:t> os dados da </a:t>
              </a:r>
              <a:r>
                <a:rPr lang="es-AR" sz="1400" i="1" dirty="0" err="1" smtClean="0"/>
                <a:t>sua</a:t>
              </a:r>
              <a:r>
                <a:rPr lang="es-AR" sz="1400" i="1" dirty="0" smtClean="0"/>
                <a:t> </a:t>
              </a:r>
              <a:r>
                <a:rPr lang="es-AR" sz="1400" i="1" dirty="0" err="1" smtClean="0"/>
                <a:t>festa</a:t>
              </a:r>
              <a:r>
                <a:rPr lang="es-AR" sz="1400" i="1" dirty="0" smtClean="0"/>
                <a:t> </a:t>
              </a:r>
            </a:p>
            <a:p>
              <a:pPr algn="ctr"/>
              <a:r>
                <a:rPr lang="es-AR" sz="1400" i="1" dirty="0" err="1" smtClean="0"/>
                <a:t>Dia</a:t>
              </a:r>
              <a:r>
                <a:rPr lang="es-AR" sz="1400" i="1" dirty="0" smtClean="0"/>
                <a:t> </a:t>
              </a:r>
              <a:r>
                <a:rPr lang="es-AR" sz="1400" i="1" dirty="0" err="1" smtClean="0"/>
                <a:t>xx</a:t>
              </a:r>
              <a:r>
                <a:rPr lang="es-AR" sz="1400" i="1" dirty="0" smtClean="0"/>
                <a:t> </a:t>
              </a:r>
              <a:r>
                <a:rPr lang="es-AR" sz="1400" i="1" dirty="0" err="1" smtClean="0"/>
                <a:t>xx</a:t>
              </a:r>
              <a:r>
                <a:rPr lang="es-AR" sz="1400" i="1" dirty="0" smtClean="0"/>
                <a:t> </a:t>
              </a:r>
              <a:r>
                <a:rPr lang="es-AR" sz="1400" i="1" dirty="0" err="1" smtClean="0"/>
                <a:t>xx</a:t>
              </a:r>
              <a:r>
                <a:rPr lang="es-AR" sz="1400" i="1" dirty="0" smtClean="0"/>
                <a:t> , </a:t>
              </a:r>
              <a:r>
                <a:rPr lang="es-AR" sz="1400" i="1" dirty="0" err="1" smtClean="0"/>
                <a:t>às</a:t>
              </a:r>
              <a:r>
                <a:rPr lang="es-AR" sz="1400" i="1" dirty="0" smtClean="0"/>
                <a:t>  XXXX</a:t>
              </a:r>
            </a:p>
            <a:p>
              <a:pPr algn="ctr"/>
              <a:r>
                <a:rPr lang="es-AR" sz="1400" i="1" dirty="0" err="1" smtClean="0"/>
                <a:t>xxxxxxxxxxxxxx</a:t>
              </a:r>
              <a:endParaRPr lang="es-AR" sz="1400" i="1" dirty="0" smtClean="0"/>
            </a:p>
            <a:p>
              <a:pPr algn="ctr"/>
              <a:r>
                <a:rPr lang="es-AR" sz="1400" i="1" dirty="0" err="1" smtClean="0"/>
                <a:t>xxxxxxxxxxxxxxxxxxxxx</a:t>
              </a:r>
              <a:endParaRPr lang="es-AR" sz="1400" i="1" dirty="0" smtClean="0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1523976" y="5366579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40</cp:revision>
  <dcterms:created xsi:type="dcterms:W3CDTF">2022-08-15T14:52:18Z</dcterms:created>
  <dcterms:modified xsi:type="dcterms:W3CDTF">2023-03-15T14:20:18Z</dcterms:modified>
</cp:coreProperties>
</file>