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71924" y="102101"/>
            <a:ext cx="4851029" cy="6653798"/>
            <a:chOff x="171924" y="102101"/>
            <a:chExt cx="4851029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51029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333553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240947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129912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</a:rPr>
                <a:t>Nome</a:t>
              </a:r>
              <a:endParaRPr lang="es-AR" sz="44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191052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107954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2023-03-15T14:17:36Z</dcterms:modified>
</cp:coreProperties>
</file>