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ón Toy Story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41905" y="279556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56153" y="188476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56153" y="81507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C000"/>
                  </a:solidFill>
                </a:rPr>
                <a:t>Nome</a:t>
              </a:r>
              <a:endParaRPr lang="es-AR" sz="4400" b="1" dirty="0">
                <a:solidFill>
                  <a:srgbClr val="FFC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56153" y="1437481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9933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9933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56153" y="62165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36</cp:revision>
  <dcterms:created xsi:type="dcterms:W3CDTF">2022-08-15T14:52:18Z</dcterms:created>
  <dcterms:modified xsi:type="dcterms:W3CDTF">2023-02-06T22:22:57Z</dcterms:modified>
</cp:coreProperties>
</file>