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1" name="10 Imagen" descr="invitaciones de spidey y sus sorprendentes amig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328612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2553108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142647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203976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121442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2023-02-06T14:35:52Z</dcterms:modified>
</cp:coreProperties>
</file>