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spidey y sus sorprendentes amig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22834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26775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14112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75440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9290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2023-02-06T14:32:55Z</dcterms:modified>
</cp:coreProperties>
</file>