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2" name="11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60207" y="326409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24254" y="2471037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4254" y="134440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24254" y="195769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24254" y="113235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2023-02-02T18:16:17Z</dcterms:modified>
</cp:coreProperties>
</file>