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2106" y="586776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27591" y="487102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27591" y="374439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27591" y="435767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27591" y="3532337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2023-02-02T19:21:30Z</dcterms:modified>
</cp:coreProperties>
</file>