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81166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66852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66852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66852" y="4295751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66852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2023-02-06T20:32:45Z</dcterms:modified>
</cp:coreProperties>
</file>