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3229"/>
            <a:ext cx="4855474" cy="6651543"/>
            <a:chOff x="166654" y="103229"/>
            <a:chExt cx="4855474" cy="6651543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3229"/>
              <a:ext cx="4855474" cy="665154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57644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34887" y="475705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34887" y="370186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34887" y="431514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34887" y="348980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2023-02-06T20:35:03Z</dcterms:modified>
</cp:coreProperties>
</file>