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2" name="11 Imagen" descr="Invitaciones de Stitch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391733" y="546379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05981" y="450320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05981" y="337656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3386"/>
                  </a:solidFill>
                </a:rPr>
                <a:t>Nome</a:t>
              </a:r>
              <a:endParaRPr lang="es-AR" sz="4400" b="1" dirty="0">
                <a:solidFill>
                  <a:srgbClr val="FF3386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05981" y="398985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05981" y="31645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2023-02-06T20:29:42Z</dcterms:modified>
</cp:coreProperties>
</file>