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58540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624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4981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1114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2861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2023-02-03T19:05:53Z</dcterms:modified>
</cp:coreProperties>
</file>