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70467" y="576442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56153" y="480383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56153" y="367720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</a:rPr>
                <a:t>Nome</a:t>
              </a:r>
              <a:endParaRPr lang="es-AR" sz="4400" b="1" dirty="0">
                <a:solidFill>
                  <a:srgbClr val="FF9BD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56153" y="429049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56153" y="346515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40</cp:revision>
  <dcterms:created xsi:type="dcterms:W3CDTF">2022-08-15T14:52:18Z</dcterms:created>
  <dcterms:modified xsi:type="dcterms:W3CDTF">2023-02-03T19:05:27Z</dcterms:modified>
</cp:coreProperties>
</file>