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59929" y="56568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4653321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3569617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Nome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4182902"/>
              <a:ext cx="2714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3357562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2023-02-01T22:24:36Z</dcterms:modified>
</cp:coreProperties>
</file>