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ón de Paw Patrol Grati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24320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81444" y="49964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81444" y="392680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81444" y="454921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9933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9933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81444" y="373338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2023-02-03T21:56:42Z</dcterms:modified>
</cp:coreProperties>
</file>