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FF"/>
    <a:srgbClr val="00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166654" y="106273"/>
            <a:ext cx="4855474" cy="6645454"/>
            <a:chOff x="166654" y="106273"/>
            <a:chExt cx="4855474" cy="6645454"/>
          </a:xfrm>
        </p:grpSpPr>
        <p:pic>
          <p:nvPicPr>
            <p:cNvPr id="16" name="15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6273"/>
              <a:ext cx="4855474" cy="664545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74177" y="5907305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56153" y="492919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56153" y="3764285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</a:rPr>
                <a:t>Nome</a:t>
              </a:r>
              <a:endParaRPr lang="es-AR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56153" y="4293257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CCFF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00CC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56153" y="3621409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42</cp:revision>
  <dcterms:created xsi:type="dcterms:W3CDTF">2022-08-15T14:52:18Z</dcterms:created>
  <dcterms:modified xsi:type="dcterms:W3CDTF">2023-01-31T22:06:21Z</dcterms:modified>
</cp:coreProperties>
</file>