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59929" y="585789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94671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8200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43336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6080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2023-01-31T22:03:34Z</dcterms:modified>
</cp:coreProperties>
</file>