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7237" y="102101"/>
            <a:ext cx="4860403" cy="6653798"/>
            <a:chOff x="167237" y="102101"/>
            <a:chExt cx="4860403" cy="6653798"/>
          </a:xfrm>
        </p:grpSpPr>
        <p:pic>
          <p:nvPicPr>
            <p:cNvPr id="11" name="10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37" y="102101"/>
              <a:ext cx="4860403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501815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89151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50480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67946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2023-01-31T22:03:05Z</dcterms:modified>
</cp:coreProperties>
</file>