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3372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5348" y="49291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5348" y="376428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99"/>
                  </a:solidFill>
                </a:rPr>
                <a:t>Nome</a:t>
              </a:r>
              <a:endParaRPr lang="es-AR" sz="40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5348" y="4293257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5348" y="362140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46</cp:revision>
  <dcterms:created xsi:type="dcterms:W3CDTF">2022-08-15T14:52:18Z</dcterms:created>
  <dcterms:modified xsi:type="dcterms:W3CDTF">2023-01-31T22:07:24Z</dcterms:modified>
</cp:coreProperties>
</file>