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CC"/>
    <a:srgbClr val="FF3399"/>
    <a:srgbClr val="00CCFF"/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106273"/>
            <a:ext cx="4855473" cy="6645453"/>
            <a:chOff x="166654" y="106273"/>
            <a:chExt cx="4855473" cy="6645453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6273"/>
              <a:ext cx="4855473" cy="6645453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56314" y="5826372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738290" y="4848265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738290" y="3643314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</a:rPr>
                <a:t>Nome</a:t>
              </a:r>
              <a:endParaRPr lang="es-AR" sz="4000" b="1" dirty="0">
                <a:solidFill>
                  <a:srgbClr val="FF66CC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738290" y="4172286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CC66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738290" y="3500438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52</cp:revision>
  <dcterms:created xsi:type="dcterms:W3CDTF">2022-08-15T14:52:18Z</dcterms:created>
  <dcterms:modified xsi:type="dcterms:W3CDTF">2023-02-01T19:43:20Z</dcterms:modified>
</cp:coreProperties>
</file>