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63954" y="251018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156022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3358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104687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23292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2023-02-04T00:36:38Z</dcterms:modified>
</cp:coreProperties>
</file>