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81539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27313" y="502878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27313" y="390215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27313" y="451543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27313" y="3754291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2023-02-04T00:36:11Z</dcterms:modified>
</cp:coreProperties>
</file>