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534643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421980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83308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40510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2023-02-04T00:35:01Z</dcterms:modified>
</cp:coreProperties>
</file>