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16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6" name="15 Imagen" descr="Invitacion Mario Bros Editabl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259863" y="5853641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002644" y="4893048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002644" y="3681715"/>
              <a:ext cx="292895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</a:rPr>
                <a:t>Nome</a:t>
              </a:r>
              <a:endParaRPr lang="es-AR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002644" y="4253219"/>
              <a:ext cx="29289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4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002644" y="3538839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37</cp:revision>
  <dcterms:created xsi:type="dcterms:W3CDTF">2022-08-15T14:52:18Z</dcterms:created>
  <dcterms:modified xsi:type="dcterms:W3CDTF">2023-02-03T00:13:30Z</dcterms:modified>
</cp:coreProperties>
</file>