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97024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85989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47130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2023-02-06T15:26:08Z</dcterms:modified>
</cp:coreProperties>
</file>