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82736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71701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32842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2023-02-06T15:25:24Z</dcterms:modified>
</cp:coreProperties>
</file>