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95443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477493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3714752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43246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342900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2023-01-31T17:15:46Z</dcterms:modified>
</cp:coreProperties>
</file>