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CC66FF"/>
    <a:srgbClr val="FF66CC"/>
    <a:srgbClr val="DA8FFF"/>
    <a:srgbClr val="FF85D6"/>
    <a:srgbClr val="00CC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ot Air Balloon Boy Party Invitation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64165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3566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478413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smtClean="0">
                  <a:latin typeface="+mj-lt"/>
                </a:rPr>
                <a:t> </a:t>
              </a:r>
              <a:r>
                <a:rPr lang="en-US" sz="2000" b="1" smtClean="0">
                  <a:latin typeface="+mj-lt"/>
                </a:rPr>
                <a:t>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6429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83586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2023-01-28T17:35:23Z</dcterms:modified>
</cp:coreProperties>
</file>