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85D6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8" name="17 Imagen" descr="Girl Birthday Invitation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35982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00276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07181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40649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59334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2023-01-03T19:07:56Z</dcterms:modified>
</cp:coreProperties>
</file>