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6" name="25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21" name="20 Imagen" descr="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577142" y="3663144"/>
              <a:ext cx="32147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577141" y="4306086"/>
              <a:ext cx="3214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33CC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33CC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577141" y="3375133"/>
              <a:ext cx="3214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+mj-lt"/>
                </a:rPr>
                <a:t>Aniversário</a:t>
              </a:r>
              <a:r>
                <a:rPr lang="en-US" sz="2400" b="1" dirty="0" smtClean="0">
                  <a:latin typeface="+mj-lt"/>
                </a:rPr>
                <a:t> do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577141" y="4709818"/>
              <a:ext cx="321471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2027407" y="5896672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2023-01-06T12:50:45Z</dcterms:modified>
</cp:coreProperties>
</file>