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85D6"/>
    <a:srgbClr val="CC66FF"/>
    <a:srgbClr val="00CCFF"/>
    <a:srgbClr val="FF66CC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Crown Princess Birthday Invitatio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2976933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85D6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85D6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3617917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2714620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+mj-lt"/>
                </a:rPr>
                <a:t>Aniversário da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053039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81100" y="5222590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59</cp:revision>
  <dcterms:created xsi:type="dcterms:W3CDTF">2022-08-15T14:52:18Z</dcterms:created>
  <dcterms:modified xsi:type="dcterms:W3CDTF">2023-01-26T13:28:42Z</dcterms:modified>
</cp:coreProperties>
</file>