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0" name="2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9" name="28 Imagen" descr="Farm birthday invitation Girl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23977" y="3574135"/>
              <a:ext cx="2786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23976" y="4217077"/>
              <a:ext cx="2786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23976" y="3314642"/>
              <a:ext cx="27860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23976" y="4620809"/>
              <a:ext cx="278608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759928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2023-01-03T15:08:28Z</dcterms:modified>
</cp:coreProperties>
</file>