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5497"/>
            <a:ext cx="4861570" cy="6652203"/>
            <a:chOff x="166654" y="95497"/>
            <a:chExt cx="4861570" cy="6652203"/>
          </a:xfrm>
        </p:grpSpPr>
        <p:pic>
          <p:nvPicPr>
            <p:cNvPr id="13" name="12 Imagen" descr="Farm birthday invitation Girl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2203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257174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21468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28373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61841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80527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2023-01-03T15:05:00Z</dcterms:modified>
</cp:coreProperties>
</file>