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Luau Party Invitation Templat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2903529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52170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2639430"/>
              <a:ext cx="3429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j-lt"/>
                </a:rPr>
                <a:t>Venha comemorar comigo!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387062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485776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2023-01-21T19:19:15Z</dcterms:modified>
</cp:coreProperties>
</file>