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6" name="15 Imagen" descr="Girl Birthda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257634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335226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2203921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375599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01428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2023-01-02T14:15:17Z</dcterms:modified>
</cp:coreProperties>
</file>