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2" name="11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84437" y="3357562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70123" y="2474893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70123" y="135503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70123" y="196832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70123" y="107154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2023-01-30T15:51:31Z</dcterms:modified>
</cp:coreProperties>
</file>