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598327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43478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411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3690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576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2023-01-30T15:53:17Z</dcterms:modified>
</cp:coreProperties>
</file>