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2B800"/>
    <a:srgbClr val="FF9BDE"/>
    <a:srgbClr val="CC66FF"/>
    <a:srgbClr val="00CCFF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2" name="31 Grupo"/>
          <p:cNvGrpSpPr/>
          <p:nvPr/>
        </p:nvGrpSpPr>
        <p:grpSpPr>
          <a:xfrm>
            <a:off x="166654" y="68573"/>
            <a:ext cx="4861570" cy="6720854"/>
            <a:chOff x="166654" y="68573"/>
            <a:chExt cx="4861570" cy="6720854"/>
          </a:xfrm>
        </p:grpSpPr>
        <p:pic>
          <p:nvPicPr>
            <p:cNvPr id="31" name="30 Imagen" descr="Sunflower Birthday Party Invitation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8573"/>
              <a:ext cx="4861570" cy="672085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92074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164305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92D05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92D05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428604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C000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210039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335869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2023-01-02T19:03:14Z</dcterms:modified>
</cp:coreProperties>
</file>