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FF9BDE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96005"/>
            <a:ext cx="4861570" cy="6665990"/>
            <a:chOff x="166654" y="96005"/>
            <a:chExt cx="4861570" cy="6665990"/>
          </a:xfrm>
        </p:grpSpPr>
        <p:pic>
          <p:nvPicPr>
            <p:cNvPr id="17" name="16 Imagen" descr="Girl Birthday Invitation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6005"/>
              <a:ext cx="4861570" cy="6665990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4660" y="225491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4660" y="297721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4660" y="1762772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2B800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F2B8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4660" y="343456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66164" y="469285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2023-01-02T19:00:39Z</dcterms:modified>
</cp:coreProperties>
</file>