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33CC"/>
    <a:srgbClr val="FF6600"/>
    <a:srgbClr val="FF85D6"/>
    <a:srgbClr val="00CCFF"/>
    <a:srgbClr val="CC66FF"/>
    <a:srgbClr val="FF66CC"/>
    <a:srgbClr val="75C7FF"/>
    <a:srgbClr val="DA8FFF"/>
    <a:srgbClr val="FF89C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8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F9E94-B095-4DC1-A8B5-6B0F01785D39}" type="datetimeFigureOut">
              <a:rPr lang="es-ES" smtClean="0"/>
              <a:t>06/01/2023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179C0-0187-4589-B2B9-4EB88649F7B1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179C0-0187-4589-B2B9-4EB88649F7B1}" type="slidenum">
              <a:rPr lang="es-ES" smtClean="0"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31997"/>
            <a:ext cx="5001778" cy="6794006"/>
            <a:chOff x="166654" y="31997"/>
            <a:chExt cx="5001778" cy="6794006"/>
          </a:xfrm>
        </p:grpSpPr>
        <p:pic>
          <p:nvPicPr>
            <p:cNvPr id="11" name="10 Imagen" descr="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654" y="31997"/>
              <a:ext cx="5001778" cy="6794006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41839" y="3542236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941839" y="4185178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66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0066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941839" y="3254225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atin typeface="+mj-lt"/>
                </a:rPr>
                <a:t>Aniversário</a:t>
              </a:r>
              <a:r>
                <a:rPr lang="en-US" sz="2400" b="1" dirty="0" smtClean="0">
                  <a:latin typeface="+mj-lt"/>
                </a:rPr>
                <a:t> do</a:t>
              </a:r>
              <a:endParaRPr lang="es-AR" sz="24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41839" y="4588910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513343" y="5775764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27</Words>
  <Application>Microsoft Office PowerPoint</Application>
  <PresentationFormat>A4 (210 x 297 mm)</PresentationFormat>
  <Paragraphs>11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55</cp:revision>
  <dcterms:created xsi:type="dcterms:W3CDTF">2022-08-15T14:52:18Z</dcterms:created>
  <dcterms:modified xsi:type="dcterms:W3CDTF">2023-01-06T20:28:39Z</dcterms:modified>
</cp:coreProperties>
</file>