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0" name="19 Imagen" descr="Invitación de Sonic Grati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66918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525457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416850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479055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397847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2023-01-31T01:02:23Z</dcterms:modified>
</cp:coreProperties>
</file>