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20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20" name="19 Imagen" descr="Invitación de Sonic Gratis 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952604" y="6193057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738290" y="5254575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738290" y="4168509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738290" y="4790556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738290" y="3978479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2023-01-31T01:02:08Z</dcterms:modified>
</cp:coreProperties>
</file>