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Ladybug Birthday Party Invitation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6776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07420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14324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47793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5501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2023-01-27T15:19:51Z</dcterms:modified>
</cp:coreProperties>
</file>