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FF66CC"/>
    <a:srgbClr val="00CCFF"/>
    <a:srgbClr val="FF9BDE"/>
    <a:srgbClr val="CC66FF"/>
    <a:srgbClr val="75C7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02/01/2023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40" name="39 Grupo"/>
          <p:cNvGrpSpPr/>
          <p:nvPr/>
        </p:nvGrpSpPr>
        <p:grpSpPr>
          <a:xfrm>
            <a:off x="166654" y="102101"/>
            <a:ext cx="4861570" cy="6653798"/>
            <a:chOff x="166654" y="102101"/>
            <a:chExt cx="4861570" cy="6653798"/>
          </a:xfrm>
        </p:grpSpPr>
        <p:pic>
          <p:nvPicPr>
            <p:cNvPr id="39" name="38 Imagen" descr="Flamingo Party Invitations Printable 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102101"/>
              <a:ext cx="4861570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81034" y="3324224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85D6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85D6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881034" y="3959529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DA8FFF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DA8FFF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881034" y="2998113"/>
              <a:ext cx="34290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rgbClr val="00CCFF"/>
                  </a:solidFill>
                  <a:latin typeface="+mj-lt"/>
                </a:rPr>
                <a:t>Aniversário da</a:t>
              </a:r>
              <a:endParaRPr lang="es-AR" sz="28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81034" y="4363261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402738" y="5478677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51</cp:revision>
  <dcterms:created xsi:type="dcterms:W3CDTF">2022-08-15T14:52:18Z</dcterms:created>
  <dcterms:modified xsi:type="dcterms:W3CDTF">2023-01-02T20:15:58Z</dcterms:modified>
</cp:coreProperties>
</file>