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  <a:srgbClr val="CC66FF"/>
    <a:srgbClr val="FF66CC"/>
    <a:srgbClr val="FF85D6"/>
    <a:srgbClr val="DA8FFF"/>
    <a:srgbClr val="75C7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13" name="12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1" name="10 Imagen" descr="Convite de Aniversário Chuva de Amor Menina 5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881034" y="3723190"/>
              <a:ext cx="34290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err="1" smtClean="0">
                  <a:solidFill>
                    <a:srgbClr val="FF66CC"/>
                  </a:solidFill>
                  <a:latin typeface="+mj-lt"/>
                </a:rPr>
                <a:t>Nome</a:t>
              </a:r>
              <a:endParaRPr lang="es-AR" sz="4400" b="1" dirty="0">
                <a:solidFill>
                  <a:srgbClr val="FF66CC"/>
                </a:solidFill>
                <a:latin typeface="+mj-lt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881034" y="4366132"/>
              <a:ext cx="3429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00CCFF"/>
                  </a:solidFill>
                  <a:latin typeface="+mj-lt"/>
                </a:rPr>
                <a:t>XX Anos</a:t>
              </a:r>
              <a:endParaRPr lang="es-AR" sz="2400" b="1" dirty="0">
                <a:solidFill>
                  <a:srgbClr val="00CCFF"/>
                </a:solidFill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881034" y="3357562"/>
              <a:ext cx="34290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b="1" dirty="0" smtClean="0">
                  <a:latin typeface="+mj-lt"/>
                </a:rPr>
                <a:t>Uma chuva de amor esta chegando </a:t>
              </a:r>
            </a:p>
            <a:p>
              <a:pPr algn="ctr"/>
              <a:r>
                <a:rPr lang="pt-BR" sz="1400" b="1" dirty="0" smtClean="0">
                  <a:latin typeface="+mj-lt"/>
                </a:rPr>
                <a:t>para celebrar o meu aniversário!</a:t>
              </a: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881034" y="4769864"/>
              <a:ext cx="34290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Editar com os dados da sua festa </a:t>
              </a:r>
            </a:p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317302" y="5692991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33</Words>
  <Application>Microsoft Office PowerPoint</Application>
  <PresentationFormat>A4 (210 x 297 mm)</PresentationFormat>
  <Paragraphs>10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55</cp:revision>
  <dcterms:created xsi:type="dcterms:W3CDTF">2022-08-15T14:52:18Z</dcterms:created>
  <dcterms:modified xsi:type="dcterms:W3CDTF">2023-01-26T21:54:09Z</dcterms:modified>
</cp:coreProperties>
</file>