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9900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0200" y="270322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65886" y="159975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65886" y="48940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65886" y="110081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65886" y="25419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2023-01-31T15:03:56Z</dcterms:modified>
</cp:coreProperties>
</file>