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DA8FFF"/>
    <a:srgbClr val="FF66CC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4" name="33 Grupo"/>
          <p:cNvGrpSpPr/>
          <p:nvPr/>
        </p:nvGrpSpPr>
        <p:grpSpPr>
          <a:xfrm>
            <a:off x="166654" y="95497"/>
            <a:ext cx="4861570" cy="6653798"/>
            <a:chOff x="166654" y="95497"/>
            <a:chExt cx="4861570" cy="6653798"/>
          </a:xfrm>
        </p:grpSpPr>
        <p:pic>
          <p:nvPicPr>
            <p:cNvPr id="33" name="32 Imagen" descr="Rainbow Party Invitation Template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54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3016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16546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04053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C66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56920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75605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2022-12-30T15:16:57Z</dcterms:modified>
</cp:coreProperties>
</file>