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CCFF"/>
    <a:srgbClr val="CC66FF"/>
    <a:srgbClr val="DA8FFF"/>
    <a:srgbClr val="FF66CC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8031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2325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86124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+mj-lt"/>
                </a:rPr>
                <a:t>Aniversário da</a:t>
              </a:r>
              <a:endParaRPr lang="es-AR" sz="2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689471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9201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2023-01-28T01:20:01Z</dcterms:modified>
</cp:coreProperties>
</file>