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" name="1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17119" y="614364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15574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01688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69173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78619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2023-01-29T15:25:42Z</dcterms:modified>
</cp:coreProperties>
</file>